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8" r:id="rId5"/>
    <p:sldId id="260" r:id="rId6"/>
    <p:sldId id="259" r:id="rId7"/>
  </p:sldIdLst>
  <p:sldSz cx="12192000" cy="6858000"/>
  <p:notesSz cx="6858000" cy="9144000"/>
  <p:embeddedFontLst>
    <p:embeddedFont>
      <p:font typeface="Garet Book" panose="020B0604020202020204" charset="0"/>
      <p:regular r:id="rId8"/>
    </p:embeddedFont>
    <p:embeddedFont>
      <p:font typeface="Open Sans" panose="020B0606030504020204" pitchFamily="34" charset="0"/>
      <p:regular r:id="rId9"/>
    </p:embeddedFont>
    <p:embeddedFont>
      <p:font typeface="Open Sans Bold" panose="020B0806030504020204" charset="0"/>
      <p:regular r:id="rId10"/>
      <p:bold r:id="rId11"/>
    </p:embeddedFont>
    <p:embeddedFont>
      <p:font typeface="Poppins" panose="00000500000000000000" pitchFamily="2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3" autoAdjust="0"/>
  </p:normalViewPr>
  <p:slideViewPr>
    <p:cSldViewPr>
      <p:cViewPr varScale="1">
        <p:scale>
          <a:sx n="70" d="100"/>
          <a:sy n="70" d="100"/>
        </p:scale>
        <p:origin x="3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50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92357">
            <a:off x="9211410" y="2382992"/>
            <a:ext cx="6874982" cy="6874982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92357" flipH="1" flipV="1">
            <a:off x="-3894392" y="-2399975"/>
            <a:ext cx="6874982" cy="6874982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4977418">
            <a:off x="-302904" y="-2748576"/>
            <a:ext cx="3595969" cy="408245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4977418" flipH="1" flipV="1">
            <a:off x="8898935" y="5524124"/>
            <a:ext cx="3595969" cy="408245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b="38331"/>
          <a:stretch>
            <a:fillRect/>
          </a:stretch>
        </p:blipFill>
        <p:spPr>
          <a:xfrm rot="-5400000">
            <a:off x="10973274" y="1895827"/>
            <a:ext cx="1578345" cy="53268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b="38331"/>
          <a:stretch>
            <a:fillRect/>
          </a:stretch>
        </p:blipFill>
        <p:spPr>
          <a:xfrm rot="-5400000">
            <a:off x="-359619" y="4429493"/>
            <a:ext cx="1578345" cy="532680"/>
          </a:xfrm>
          <a:prstGeom prst="rect">
            <a:avLst/>
          </a:prstGeom>
        </p:spPr>
      </p:pic>
      <p:sp>
        <p:nvSpPr>
          <p:cNvPr id="8" name="AutoShape 8"/>
          <p:cNvSpPr/>
          <p:nvPr/>
        </p:nvSpPr>
        <p:spPr>
          <a:xfrm>
            <a:off x="0" y="6181298"/>
            <a:ext cx="4948213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9"/>
          <p:cNvSpPr/>
          <p:nvPr/>
        </p:nvSpPr>
        <p:spPr>
          <a:xfrm>
            <a:off x="7243787" y="560021"/>
            <a:ext cx="4948213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Box 10"/>
          <p:cNvSpPr txBox="1"/>
          <p:nvPr/>
        </p:nvSpPr>
        <p:spPr>
          <a:xfrm>
            <a:off x="7560127" y="5936959"/>
            <a:ext cx="3935979" cy="2689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sz="1599" spc="441" dirty="0">
                <a:solidFill>
                  <a:srgbClr val="FFFFFF"/>
                </a:solidFill>
                <a:latin typeface="Poppins"/>
              </a:rPr>
              <a:t>OCTOBER 14-16, 2024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8856C521-D08F-EAC2-373F-797F48DE9930}"/>
              </a:ext>
            </a:extLst>
          </p:cNvPr>
          <p:cNvSpPr txBox="1"/>
          <p:nvPr/>
        </p:nvSpPr>
        <p:spPr>
          <a:xfrm>
            <a:off x="7589237" y="593040"/>
            <a:ext cx="4310356" cy="746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74"/>
              </a:lnSpc>
            </a:pPr>
            <a:r>
              <a:rPr lang="en-US" sz="2499" dirty="0">
                <a:solidFill>
                  <a:srgbClr val="FFFFFF"/>
                </a:solidFill>
                <a:latin typeface="Garet Book"/>
              </a:rPr>
              <a:t>THE 43</a:t>
            </a:r>
            <a:r>
              <a:rPr lang="en-US" sz="2499" baseline="30000" dirty="0">
                <a:solidFill>
                  <a:srgbClr val="FFFFFF"/>
                </a:solidFill>
                <a:latin typeface="Garet Book"/>
              </a:rPr>
              <a:t>rd </a:t>
            </a:r>
            <a:r>
              <a:rPr lang="en-US" sz="2499" dirty="0">
                <a:solidFill>
                  <a:srgbClr val="FFFFFF"/>
                </a:solidFill>
                <a:latin typeface="Garet Book"/>
              </a:rPr>
              <a:t>ISTTE ANNUAL CONFERENCE</a:t>
            </a: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C5F78701-A011-5682-0B71-6111B53E9BB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13839" y="293042"/>
            <a:ext cx="1614961" cy="16149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3839" y="293042"/>
            <a:ext cx="1614961" cy="1614961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6629401" y="5587559"/>
            <a:ext cx="4876800" cy="7632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079"/>
              </a:lnSpc>
            </a:pPr>
            <a:r>
              <a:rPr lang="en-US" sz="2199" dirty="0">
                <a:solidFill>
                  <a:srgbClr val="25429B"/>
                </a:solidFill>
                <a:latin typeface="Open Sauce"/>
              </a:rPr>
              <a:t>OCTOBER 14-16,</a:t>
            </a:r>
          </a:p>
          <a:p>
            <a:pPr algn="r">
              <a:lnSpc>
                <a:spcPts val="3079"/>
              </a:lnSpc>
              <a:spcBef>
                <a:spcPct val="0"/>
              </a:spcBef>
            </a:pPr>
            <a:r>
              <a:rPr lang="en-US" sz="2199" dirty="0">
                <a:solidFill>
                  <a:srgbClr val="25429B"/>
                </a:solidFill>
                <a:latin typeface="Open Sauce"/>
              </a:rPr>
              <a:t>2024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333861" y="509645"/>
            <a:ext cx="4172339" cy="795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079"/>
              </a:lnSpc>
              <a:spcBef>
                <a:spcPct val="0"/>
              </a:spcBef>
            </a:pPr>
            <a:r>
              <a:rPr lang="en-US" sz="2500" dirty="0">
                <a:solidFill>
                  <a:srgbClr val="25429B"/>
                </a:solidFill>
                <a:latin typeface="Open Sauce"/>
              </a:rPr>
              <a:t>THE 43</a:t>
            </a:r>
            <a:r>
              <a:rPr lang="en-US" sz="2500" baseline="30000" dirty="0">
                <a:solidFill>
                  <a:srgbClr val="25429B"/>
                </a:solidFill>
                <a:latin typeface="Open Sauce"/>
              </a:rPr>
              <a:t>rd</a:t>
            </a:r>
            <a:r>
              <a:rPr lang="en-US" sz="2500" dirty="0">
                <a:solidFill>
                  <a:srgbClr val="25429B"/>
                </a:solidFill>
                <a:latin typeface="Open Sauce"/>
              </a:rPr>
              <a:t> ISTTE ANNUAL CONFERENCE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111" r="11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 rot="5400000">
            <a:off x="6601806" y="-860043"/>
            <a:ext cx="6858000" cy="8578086"/>
            <a:chOff x="0" y="0"/>
            <a:chExt cx="2354580" cy="294514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353310" cy="2945143"/>
            </a:xfrm>
            <a:custGeom>
              <a:avLst/>
              <a:gdLst/>
              <a:ahLst/>
              <a:cxnLst/>
              <a:rect l="l" t="t" r="r" b="b"/>
              <a:pathLst>
                <a:path w="2353310" h="2945143">
                  <a:moveTo>
                    <a:pt x="784860" y="2877833"/>
                  </a:moveTo>
                  <a:cubicBezTo>
                    <a:pt x="905510" y="2918473"/>
                    <a:pt x="1042670" y="2945143"/>
                    <a:pt x="1177290" y="2945143"/>
                  </a:cubicBezTo>
                  <a:cubicBezTo>
                    <a:pt x="1311910" y="2945143"/>
                    <a:pt x="1441450" y="2922283"/>
                    <a:pt x="1560830" y="2881643"/>
                  </a:cubicBezTo>
                  <a:cubicBezTo>
                    <a:pt x="1563370" y="2880373"/>
                    <a:pt x="1565910" y="2880373"/>
                    <a:pt x="1568450" y="2879103"/>
                  </a:cubicBezTo>
                  <a:cubicBezTo>
                    <a:pt x="2016760" y="2716543"/>
                    <a:pt x="2346960" y="2287283"/>
                    <a:pt x="2353310" y="1785398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1784070"/>
                  </a:lnTo>
                  <a:cubicBezTo>
                    <a:pt x="6350" y="2289823"/>
                    <a:pt x="331470" y="2719083"/>
                    <a:pt x="784860" y="2877833"/>
                  </a:cubicBezTo>
                  <a:close/>
                </a:path>
              </a:pathLst>
            </a:custGeom>
            <a:solidFill>
              <a:srgbClr val="00B1DB">
                <a:alpha val="29804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 rot="5400000">
            <a:off x="6909391" y="331306"/>
            <a:ext cx="6858000" cy="6143520"/>
            <a:chOff x="0" y="0"/>
            <a:chExt cx="2354580" cy="21092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53310" cy="2109275"/>
            </a:xfrm>
            <a:custGeom>
              <a:avLst/>
              <a:gdLst/>
              <a:ahLst/>
              <a:cxnLst/>
              <a:rect l="l" t="t" r="r" b="b"/>
              <a:pathLst>
                <a:path w="2353310" h="2109275">
                  <a:moveTo>
                    <a:pt x="784860" y="2041965"/>
                  </a:moveTo>
                  <a:cubicBezTo>
                    <a:pt x="905510" y="2082605"/>
                    <a:pt x="1042670" y="2109275"/>
                    <a:pt x="1177290" y="2109275"/>
                  </a:cubicBezTo>
                  <a:cubicBezTo>
                    <a:pt x="1311910" y="2109275"/>
                    <a:pt x="1441450" y="2086415"/>
                    <a:pt x="1560830" y="2045775"/>
                  </a:cubicBezTo>
                  <a:cubicBezTo>
                    <a:pt x="1563370" y="2044505"/>
                    <a:pt x="1565910" y="2044505"/>
                    <a:pt x="1568450" y="2043235"/>
                  </a:cubicBezTo>
                  <a:cubicBezTo>
                    <a:pt x="2016760" y="1880675"/>
                    <a:pt x="2346960" y="1451415"/>
                    <a:pt x="2353310" y="952103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951417"/>
                  </a:lnTo>
                  <a:cubicBezTo>
                    <a:pt x="6350" y="1453955"/>
                    <a:pt x="331470" y="1883215"/>
                    <a:pt x="784860" y="2041965"/>
                  </a:cubicBezTo>
                  <a:close/>
                </a:path>
              </a:pathLst>
            </a:custGeom>
            <a:solidFill>
              <a:srgbClr val="00B1DB">
                <a:alpha val="29804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/>
          <p:nvPr/>
        </p:nvGrpSpPr>
        <p:grpSpPr>
          <a:xfrm rot="5400000">
            <a:off x="8521659" y="353541"/>
            <a:ext cx="6858000" cy="6143520"/>
            <a:chOff x="0" y="0"/>
            <a:chExt cx="2354580" cy="21092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353310" cy="2109275"/>
            </a:xfrm>
            <a:custGeom>
              <a:avLst/>
              <a:gdLst/>
              <a:ahLst/>
              <a:cxnLst/>
              <a:rect l="l" t="t" r="r" b="b"/>
              <a:pathLst>
                <a:path w="2353310" h="2109275">
                  <a:moveTo>
                    <a:pt x="784860" y="2041965"/>
                  </a:moveTo>
                  <a:cubicBezTo>
                    <a:pt x="905510" y="2082605"/>
                    <a:pt x="1042670" y="2109275"/>
                    <a:pt x="1177290" y="2109275"/>
                  </a:cubicBezTo>
                  <a:cubicBezTo>
                    <a:pt x="1311910" y="2109275"/>
                    <a:pt x="1441450" y="2086415"/>
                    <a:pt x="1560830" y="2045775"/>
                  </a:cubicBezTo>
                  <a:cubicBezTo>
                    <a:pt x="1563370" y="2044505"/>
                    <a:pt x="1565910" y="2044505"/>
                    <a:pt x="1568450" y="2043235"/>
                  </a:cubicBezTo>
                  <a:cubicBezTo>
                    <a:pt x="2016760" y="1880675"/>
                    <a:pt x="2346960" y="1451415"/>
                    <a:pt x="2353310" y="952103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951417"/>
                  </a:lnTo>
                  <a:cubicBezTo>
                    <a:pt x="6350" y="1453955"/>
                    <a:pt x="331470" y="1883215"/>
                    <a:pt x="784860" y="2041965"/>
                  </a:cubicBezTo>
                  <a:close/>
                </a:path>
              </a:pathLst>
            </a:custGeom>
            <a:solidFill>
              <a:srgbClr val="00B1DB">
                <a:alpha val="29804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AutoShape 9"/>
          <p:cNvSpPr/>
          <p:nvPr/>
        </p:nvSpPr>
        <p:spPr>
          <a:xfrm>
            <a:off x="6969538" y="5969127"/>
            <a:ext cx="4536662" cy="0"/>
          </a:xfrm>
          <a:prstGeom prst="line">
            <a:avLst/>
          </a:prstGeom>
          <a:ln w="2857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2"/>
          <p:cNvSpPr txBox="1"/>
          <p:nvPr/>
        </p:nvSpPr>
        <p:spPr>
          <a:xfrm>
            <a:off x="9197155" y="6086213"/>
            <a:ext cx="2309045" cy="2890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442"/>
              </a:lnSpc>
            </a:pPr>
            <a:r>
              <a:rPr lang="en-US" sz="1744" dirty="0">
                <a:solidFill>
                  <a:srgbClr val="FFFFFF"/>
                </a:solidFill>
                <a:latin typeface="Open Sans"/>
              </a:rPr>
              <a:t>OCTOBER 14-16. 2024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645681" y="408292"/>
            <a:ext cx="3860519" cy="1166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079"/>
              </a:lnSpc>
            </a:pPr>
            <a:r>
              <a:rPr lang="en-US" sz="2500" dirty="0">
                <a:solidFill>
                  <a:srgbClr val="FFFFFF"/>
                </a:solidFill>
                <a:latin typeface="Open Sans Bold"/>
              </a:rPr>
              <a:t>THE 43</a:t>
            </a:r>
            <a:r>
              <a:rPr lang="en-US" sz="2500" baseline="30000" dirty="0">
                <a:solidFill>
                  <a:srgbClr val="FFFFFF"/>
                </a:solidFill>
                <a:latin typeface="Open Sans Bold"/>
              </a:rPr>
              <a:t>rd</a:t>
            </a:r>
            <a:r>
              <a:rPr lang="en-US" sz="2500" dirty="0">
                <a:solidFill>
                  <a:srgbClr val="FFFFFF"/>
                </a:solidFill>
                <a:latin typeface="Open Sans Bold"/>
              </a:rPr>
              <a:t> ISTTE ANNUAL CONFERENCE</a:t>
            </a:r>
          </a:p>
          <a:p>
            <a:pPr algn="r">
              <a:lnSpc>
                <a:spcPts val="3079"/>
              </a:lnSpc>
            </a:pPr>
            <a:endParaRPr lang="en-US" sz="2199" dirty="0">
              <a:solidFill>
                <a:srgbClr val="FFFFFF"/>
              </a:solidFill>
              <a:latin typeface="Open Sans Bold"/>
            </a:endParaRP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7C32C9FB-2B68-FF76-D86B-CA950553C2A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13839" y="293042"/>
            <a:ext cx="1614961" cy="16149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ccc23f-4e60-485b-9126-395486da33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12A2D3DDB18D4BBF8031875909F745" ma:contentTypeVersion="16" ma:contentTypeDescription="Create a new document." ma:contentTypeScope="" ma:versionID="5d66c36f5606d2983d80a57d95b70eb5">
  <xsd:schema xmlns:xsd="http://www.w3.org/2001/XMLSchema" xmlns:xs="http://www.w3.org/2001/XMLSchema" xmlns:p="http://schemas.microsoft.com/office/2006/metadata/properties" xmlns:ns3="fcccc23f-4e60-485b-9126-395486da3397" xmlns:ns4="ca2d6acb-d284-4f2a-ac1e-c60fd3a5a10a" targetNamespace="http://schemas.microsoft.com/office/2006/metadata/properties" ma:root="true" ma:fieldsID="d576e632c34d8ad56fc336be9f6ec562" ns3:_="" ns4:_="">
    <xsd:import namespace="fcccc23f-4e60-485b-9126-395486da3397"/>
    <xsd:import namespace="ca2d6acb-d284-4f2a-ac1e-c60fd3a5a1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cc23f-4e60-485b-9126-395486da33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d6acb-d284-4f2a-ac1e-c60fd3a5a1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7E9EED-CE97-4D0C-AF36-D8B8ED2A9F14}">
  <ds:schemaRefs>
    <ds:schemaRef ds:uri="http://schemas.microsoft.com/office/2006/documentManagement/types"/>
    <ds:schemaRef ds:uri="ca2d6acb-d284-4f2a-ac1e-c60fd3a5a10a"/>
    <ds:schemaRef ds:uri="http://purl.org/dc/terms/"/>
    <ds:schemaRef ds:uri="fcccc23f-4e60-485b-9126-395486da3397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5DBD3F4-9A28-480D-BC3F-24B9E9D294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29130D-864E-45C6-B6A3-07F40CAF2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ccc23f-4e60-485b-9126-395486da3397"/>
    <ds:schemaRef ds:uri="ca2d6acb-d284-4f2a-ac1e-c60fd3a5a1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Poppins</vt:lpstr>
      <vt:lpstr>Open Sans Bold</vt:lpstr>
      <vt:lpstr>Open Sauce</vt:lpstr>
      <vt:lpstr>Garet Book</vt:lpstr>
      <vt:lpstr>Open Sans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ISTTE Zoom</dc:title>
  <dc:creator>Wayne Smith</dc:creator>
  <cp:lastModifiedBy>Nicholas Thomas</cp:lastModifiedBy>
  <cp:revision>8</cp:revision>
  <dcterms:created xsi:type="dcterms:W3CDTF">2006-08-16T00:00:00Z</dcterms:created>
  <dcterms:modified xsi:type="dcterms:W3CDTF">2024-08-20T05:27:22Z</dcterms:modified>
  <dc:identifier>DAFMDLjxM6o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0x0101002312A2D3DDB18D4BBF8031875909F745</vt:lpwstr>
  </property>
</Properties>
</file>